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D515-9793-4D7B-95E8-07CCF3338E69}" type="datetimeFigureOut">
              <a:rPr lang="en-IN" smtClean="0"/>
              <a:t>05-09-2021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D58-63E4-45FA-9B58-C9D4D96CC7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880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D515-9793-4D7B-95E8-07CCF3338E69}" type="datetimeFigureOut">
              <a:rPr lang="en-IN" smtClean="0"/>
              <a:t>05-09-2021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D58-63E4-45FA-9B58-C9D4D96CC7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7405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D515-9793-4D7B-95E8-07CCF3338E69}" type="datetimeFigureOut">
              <a:rPr lang="en-IN" smtClean="0"/>
              <a:t>05-09-2021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D58-63E4-45FA-9B58-C9D4D96CC7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308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D515-9793-4D7B-95E8-07CCF3338E69}" type="datetimeFigureOut">
              <a:rPr lang="en-IN" smtClean="0"/>
              <a:t>05-09-2021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D58-63E4-45FA-9B58-C9D4D96CC7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445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D515-9793-4D7B-95E8-07CCF3338E69}" type="datetimeFigureOut">
              <a:rPr lang="en-IN" smtClean="0"/>
              <a:t>05-09-2021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D58-63E4-45FA-9B58-C9D4D96CC7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378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D515-9793-4D7B-95E8-07CCF3338E69}" type="datetimeFigureOut">
              <a:rPr lang="en-IN" smtClean="0"/>
              <a:t>05-09-2021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D58-63E4-45FA-9B58-C9D4D96CC7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176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D515-9793-4D7B-95E8-07CCF3338E69}" type="datetimeFigureOut">
              <a:rPr lang="en-IN" smtClean="0"/>
              <a:t>05-09-2021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D58-63E4-45FA-9B58-C9D4D96CC7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522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D515-9793-4D7B-95E8-07CCF3338E69}" type="datetimeFigureOut">
              <a:rPr lang="en-IN" smtClean="0"/>
              <a:t>05-09-2021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D58-63E4-45FA-9B58-C9D4D96CC7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856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D515-9793-4D7B-95E8-07CCF3338E69}" type="datetimeFigureOut">
              <a:rPr lang="en-IN" smtClean="0"/>
              <a:t>05-09-2021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D58-63E4-45FA-9B58-C9D4D96CC7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926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D515-9793-4D7B-95E8-07CCF3338E69}" type="datetimeFigureOut">
              <a:rPr lang="en-IN" smtClean="0"/>
              <a:t>05-09-2021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D58-63E4-45FA-9B58-C9D4D96CC7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812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D515-9793-4D7B-95E8-07CCF3338E69}" type="datetimeFigureOut">
              <a:rPr lang="en-IN" smtClean="0"/>
              <a:t>05-09-2021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D58-63E4-45FA-9B58-C9D4D96CC7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701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ED515-9793-4D7B-95E8-07CCF3338E69}" type="datetimeFigureOut">
              <a:rPr lang="en-IN" smtClean="0"/>
              <a:t>05-09-2021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56D58-63E4-45FA-9B58-C9D4D96CC7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884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2469" y="2509728"/>
            <a:ext cx="9144000" cy="23876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মগধের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সাম্রাজ্যবাদ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82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448" y="3244960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</a:rPr>
              <a:t>মিশ্র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সংস্কৃতির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উপস্থিতি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77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283" y="3413125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</a:rPr>
              <a:t>মগধের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আদর্শবাদ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en-IN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345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731" y="3528739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7030A0"/>
                </a:solidFill>
              </a:rPr>
              <a:t>উপসংহার</a:t>
            </a:r>
            <a:endParaRPr lang="en-IN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20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876" y="3360574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00B050"/>
                </a:solidFill>
              </a:rPr>
              <a:t>সাম্রাজ্যবাদের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সূচনা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endParaRPr lang="en-IN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0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8104" y="2982201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FFC000"/>
                </a:solidFill>
              </a:rPr>
              <a:t>দূরত্বগত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কারণ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IN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787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062" y="3171387"/>
            <a:ext cx="10515600" cy="1325563"/>
          </a:xfrm>
        </p:spPr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</a:rPr>
              <a:t>বিশেষ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বিশেষ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শাসকদের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অবদান</a:t>
            </a:r>
            <a:endParaRPr lang="en-IN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720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773" y="3392104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</a:rPr>
              <a:t>মগধের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ভৌগলিক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অবস্থান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39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179" y="3160877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7030A0"/>
                </a:solidFill>
              </a:rPr>
              <a:t>সাম্রাজ্যবাদী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মানসিকতা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endParaRPr lang="en-IN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19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752" y="3171387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মগধের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অরণ্য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সম্পদ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076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773" y="3308022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92D050"/>
                </a:solidFill>
              </a:rPr>
              <a:t>বৈদেশিক</a:t>
            </a:r>
            <a:r>
              <a:rPr lang="en-US" b="1" dirty="0" smtClean="0">
                <a:solidFill>
                  <a:srgbClr val="92D050"/>
                </a:solidFill>
              </a:rPr>
              <a:t> </a:t>
            </a:r>
            <a:r>
              <a:rPr lang="en-US" b="1" dirty="0" err="1" smtClean="0">
                <a:solidFill>
                  <a:srgbClr val="92D050"/>
                </a:solidFill>
              </a:rPr>
              <a:t>বানিজ্যের</a:t>
            </a:r>
            <a:r>
              <a:rPr lang="en-US" b="1" dirty="0" smtClean="0">
                <a:solidFill>
                  <a:srgbClr val="92D050"/>
                </a:solidFill>
              </a:rPr>
              <a:t> </a:t>
            </a:r>
            <a:r>
              <a:rPr lang="en-US" b="1" dirty="0" err="1" smtClean="0">
                <a:solidFill>
                  <a:srgbClr val="92D050"/>
                </a:solidFill>
              </a:rPr>
              <a:t>সুবিধা</a:t>
            </a:r>
            <a:r>
              <a:rPr lang="en-US" b="1" dirty="0" smtClean="0">
                <a:solidFill>
                  <a:srgbClr val="92D050"/>
                </a:solidFill>
              </a:rPr>
              <a:t> </a:t>
            </a:r>
            <a:endParaRPr lang="en-IN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958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042" y="3465677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00B0F0"/>
                </a:solidFill>
              </a:rPr>
              <a:t>খনিজ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সম্পদের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প্রাচুর্য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endParaRPr lang="en-IN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879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মগধের সাম্রাজ্যবাদ </vt:lpstr>
      <vt:lpstr>সাম্রাজ্যবাদের সূচনা </vt:lpstr>
      <vt:lpstr>দূরত্বগত কারণ </vt:lpstr>
      <vt:lpstr>বিশেষ বিশেষ শাসকদের অবদান</vt:lpstr>
      <vt:lpstr>মগধের ভৌগলিক অবস্থান</vt:lpstr>
      <vt:lpstr>সাম্রাজ্যবাদী মানসিকতা </vt:lpstr>
      <vt:lpstr>মগধের অরণ্য সম্পদ </vt:lpstr>
      <vt:lpstr>বৈদেশিক বানিজ্যের সুবিধা </vt:lpstr>
      <vt:lpstr>খনিজ সম্পদের প্রাচুর্য </vt:lpstr>
      <vt:lpstr>মিশ্র সংস্কৃতির উপস্থিতি </vt:lpstr>
      <vt:lpstr>মগধের আদর্শবাদ </vt:lpstr>
      <vt:lpstr>উপসংহার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মগধের সাম্রাজ্যবাদ</dc:title>
  <dc:creator>ASIM MANDAL</dc:creator>
  <cp:lastModifiedBy>ASIM MANDAL</cp:lastModifiedBy>
  <cp:revision>2</cp:revision>
  <dcterms:created xsi:type="dcterms:W3CDTF">2021-09-05T06:47:21Z</dcterms:created>
  <dcterms:modified xsi:type="dcterms:W3CDTF">2021-09-05T06:49:37Z</dcterms:modified>
</cp:coreProperties>
</file>